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1B2B4-BAF8-4373-AF80-CA1CC329E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BDF613-E4CC-4835-8ADF-CD854BF32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6E44D-9CDE-4E64-90DD-5A8C65AD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80795-B6ED-49D0-8BB8-90722E13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00BE78-37D9-4502-8CE7-16D776D9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13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1EF4D-825B-4173-A275-92BE253C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6AEE1F-9226-421D-BD5F-A003CED2A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15CB5F-129C-4725-8B89-F35A046A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3E79BA-51B9-4E93-ADFD-4CB3FCDA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B0459C-4CD6-42E4-90AE-CE0A79F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96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010386-2221-4F04-BFCD-5F138D5FD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60BCBD-99C0-428D-91FE-3ABF09D36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C094ED-67D7-442D-8756-B92F7550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2DE653-9267-4E0E-B613-BAE88662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8B5089-11AA-4CBE-AACD-CE47EC28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07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08C3-1007-432F-A654-579362D3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15D766-3666-4044-86BB-2D74071F7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5E3AAA-F9F8-42D8-A8DC-A5A08CCE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59E7BA-37F3-4753-81BA-F2961B30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52C02-5163-45D3-8F16-352CD9C2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8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512DA-1C07-45DA-B9D0-EFDEC2A1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599764-52F5-4775-A222-05ED1AEC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98F3F8-862E-4355-AB49-0B55B433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53F7FF-9256-4145-957B-21DD54A6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3CBBD8-04E0-480A-89C8-EF3E5C2F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18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A1BDE-25D6-4EBD-8F74-8ACA242E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D7C51E-AFD2-4EF3-887C-CF8C2FE84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7C3056-25FC-4C6C-9BC5-B50D8D9E0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774F90-E186-46D8-BA23-125BDD74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990038-ED39-417F-AC76-E149CC23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0E03B2-0901-4268-A35A-C6BC57ED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1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BA09F-9664-46C0-8BAE-3F747216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A65CB6-7C78-4AF0-96A1-CDCBCA5D8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74D44E-366E-46C8-AE90-8D502C048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BF294C-AEC2-40D9-90D6-C91111BE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08FF9E-9269-4154-A9E8-E6AFEE79D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FAAC890-6628-4C90-8263-7057FDB3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2C49D2A-C2D8-4EB5-85D3-C1FE61E1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805655-2E93-4D88-9B95-FAC4FA9F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79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01893-EF50-4AF2-B7CD-FD6A2EB8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C50304-EEDC-4502-AB58-84E36E72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375DEE-D1E8-445B-95C5-62A9FB80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0122BD-8443-4144-BC6B-33C6F58D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7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4507AE-151A-4FCA-AD73-21EA010B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613D4F-5678-494E-91E4-9D48B29F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1CC8DD-83E2-4B2B-B79C-274E99D0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06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77673-D9F3-4C8B-A64F-EAEF5D82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70A062-6EA6-4E5A-BD70-619681DFC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95082E-F97E-4812-9519-A73C4FFD3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389A4D-F97F-4AAC-9971-190CB008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5B935F-4847-418C-8AAD-81EB6CDD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F5645B-CE25-4CBC-A4ED-C08B8858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5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E40A6-1914-433B-B8E8-DFDF9E46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ED011FA-ADCA-4AE4-A7CA-85546A2F5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DFA185-D382-4802-A224-99F2AB084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D0510D-5D83-47EE-8431-C2409883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AD6BC-EE63-48B0-B635-AAAFC27A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BAC424-44BD-453E-905B-6DA99703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2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989A7C-58E1-4C1F-89F7-65D7DDDA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97FBC5-DC75-4FDA-A23D-4D88EDEB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FE832B-3447-4815-9EC4-CF9B34C88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FFD89-AF18-4FE7-8388-854968E17FC5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5D98FB-E400-4C2F-9875-4CB53CD66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F330F4-A7C4-4B35-95DB-B646C8C43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10F4-C091-42EC-A8A2-767791BD8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8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&#10;&#10;Automatisch gegenereerde beschrijving">
            <a:extLst>
              <a:ext uri="{FF2B5EF4-FFF2-40B4-BE49-F238E27FC236}">
                <a16:creationId xmlns:a16="http://schemas.microsoft.com/office/drawing/2014/main" id="{A8C3777E-79FD-4CFF-8784-DE88F51B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4190" y="857250"/>
            <a:ext cx="6858000" cy="5143500"/>
          </a:xfrm>
          <a:prstGeom prst="rect">
            <a:avLst/>
          </a:prstGeom>
        </p:spPr>
      </p:pic>
      <p:pic>
        <p:nvPicPr>
          <p:cNvPr id="7" name="Afbeelding 6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B407A8D8-BF77-4DAB-8300-D802DF0DB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819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8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muur, binnen, toonbank&#10;&#10;Automatisch gegenereerde beschrijving">
            <a:extLst>
              <a:ext uri="{FF2B5EF4-FFF2-40B4-BE49-F238E27FC236}">
                <a16:creationId xmlns:a16="http://schemas.microsoft.com/office/drawing/2014/main" id="{0F7364D8-4492-45B6-9C38-75167B1C9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0587" y="860587"/>
            <a:ext cx="6884691" cy="5163517"/>
          </a:xfrm>
        </p:spPr>
      </p:pic>
      <p:pic>
        <p:nvPicPr>
          <p:cNvPr id="7" name="Afbeelding 6" descr="Afbeelding met binnen, keukenapparaat&#10;&#10;Automatisch gegenereerde beschrijving">
            <a:extLst>
              <a:ext uri="{FF2B5EF4-FFF2-40B4-BE49-F238E27FC236}">
                <a16:creationId xmlns:a16="http://schemas.microsoft.com/office/drawing/2014/main" id="{F6CAE7D4-F182-4904-8D3C-20136DE9E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59" y="939145"/>
            <a:ext cx="6639612" cy="49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oven, apparaat, ventilator&#10;&#10;Automatisch gegenereerde beschrijving">
            <a:extLst>
              <a:ext uri="{FF2B5EF4-FFF2-40B4-BE49-F238E27FC236}">
                <a16:creationId xmlns:a16="http://schemas.microsoft.com/office/drawing/2014/main" id="{99A16A6D-8AA3-41A7-8EC3-620E8FCA4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7540" y="857250"/>
            <a:ext cx="6858000" cy="5143500"/>
          </a:xfrm>
          <a:prstGeom prst="rect">
            <a:avLst/>
          </a:prstGeom>
        </p:spPr>
      </p:pic>
      <p:pic>
        <p:nvPicPr>
          <p:cNvPr id="7" name="Afbeelding 6" descr="Afbeelding met binnen&#10;&#10;Automatisch gegenereerde beschrijving">
            <a:extLst>
              <a:ext uri="{FF2B5EF4-FFF2-40B4-BE49-F238E27FC236}">
                <a16:creationId xmlns:a16="http://schemas.microsoft.com/office/drawing/2014/main" id="{6C7D1E25-04C1-4545-900E-9FB7B170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154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B601992-45FE-4E99-8442-3CFA2B90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905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Stremmelaar, Egbert</dc:creator>
  <cp:lastModifiedBy>Stremmelaar, Egbert</cp:lastModifiedBy>
  <cp:revision>1</cp:revision>
  <dcterms:created xsi:type="dcterms:W3CDTF">2022-01-21T08:07:59Z</dcterms:created>
  <dcterms:modified xsi:type="dcterms:W3CDTF">2022-01-21T08:12:04Z</dcterms:modified>
</cp:coreProperties>
</file>